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0106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324" y="714"/>
      </p:cViewPr>
      <p:guideLst>
        <p:guide orient="horz" pos="2160"/>
        <p:guide pos="2880"/>
      </p:guideLst>
    </p:cSldViewPr>
  </p:slideViewPr>
  <p:notesTextViewPr>
    <p:cViewPr>
      <p:scale>
        <a:sx n="150" d="100"/>
        <a:sy n="150" d="100"/>
      </p:scale>
      <p:origin x="0" y="18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F65837-4221-4204-8CDB-50C450B6528C}" type="datetimeFigureOut">
              <a:rPr lang="th-TH" smtClean="0"/>
              <a:t>20/05/65</a:t>
            </a:fld>
            <a:endParaRPr lang="th-TH"/>
          </a:p>
        </p:txBody>
      </p:sp>
      <p:sp>
        <p:nvSpPr>
          <p:cNvPr id="4" name="ตัวแทนรูปบนภาพนิ่ง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ตัวแทน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885C02-C8D7-4969-8516-D37C9FA8417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9727002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885C02-C8D7-4969-8516-D37C9FA84176}" type="slidenum">
              <a:rPr lang="th-TH" smtClean="0"/>
              <a:t>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285525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F293D-20BF-487A-BFA7-792ABC73B8A5}" type="datetimeFigureOut">
              <a:rPr lang="th-TH" smtClean="0"/>
              <a:t>20/05/65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CBBE1-314B-45E7-A14D-E54A756E973C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F293D-20BF-487A-BFA7-792ABC73B8A5}" type="datetimeFigureOut">
              <a:rPr lang="th-TH" smtClean="0"/>
              <a:t>20/05/65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CBBE1-314B-45E7-A14D-E54A756E973C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F293D-20BF-487A-BFA7-792ABC73B8A5}" type="datetimeFigureOut">
              <a:rPr lang="th-TH" smtClean="0"/>
              <a:t>20/05/65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CBBE1-314B-45E7-A14D-E54A756E973C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F293D-20BF-487A-BFA7-792ABC73B8A5}" type="datetimeFigureOut">
              <a:rPr lang="th-TH" smtClean="0"/>
              <a:t>20/05/65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CBBE1-314B-45E7-A14D-E54A756E973C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F293D-20BF-487A-BFA7-792ABC73B8A5}" type="datetimeFigureOut">
              <a:rPr lang="th-TH" smtClean="0"/>
              <a:t>20/05/65</a:t>
            </a:fld>
            <a:endParaRPr lang="th-TH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CBBE1-314B-45E7-A14D-E54A756E973C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F293D-20BF-487A-BFA7-792ABC73B8A5}" type="datetimeFigureOut">
              <a:rPr lang="th-TH" smtClean="0"/>
              <a:t>20/05/65</a:t>
            </a:fld>
            <a:endParaRPr lang="th-TH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CBBE1-314B-45E7-A14D-E54A756E973C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F293D-20BF-487A-BFA7-792ABC73B8A5}" type="datetimeFigureOut">
              <a:rPr lang="th-TH" smtClean="0"/>
              <a:t>20/05/65</a:t>
            </a:fld>
            <a:endParaRPr lang="th-TH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CBBE1-314B-45E7-A14D-E54A756E973C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F293D-20BF-487A-BFA7-792ABC73B8A5}" type="datetimeFigureOut">
              <a:rPr lang="th-TH" smtClean="0"/>
              <a:t>20/05/65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CBBE1-314B-45E7-A14D-E54A756E973C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F293D-20BF-487A-BFA7-792ABC73B8A5}" type="datetimeFigureOut">
              <a:rPr lang="th-TH" smtClean="0"/>
              <a:t>20/05/65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CBBE1-314B-45E7-A14D-E54A756E973C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F293D-20BF-487A-BFA7-792ABC73B8A5}" type="datetimeFigureOut">
              <a:rPr lang="th-TH" smtClean="0"/>
              <a:t>20/05/65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CBBE1-314B-45E7-A14D-E54A756E973C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F293D-20BF-487A-BFA7-792ABC73B8A5}" type="datetimeFigureOut">
              <a:rPr lang="th-TH" smtClean="0"/>
              <a:t>20/05/65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CBBE1-314B-45E7-A14D-E54A756E973C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5F293D-20BF-487A-BFA7-792ABC73B8A5}" type="datetimeFigureOut">
              <a:rPr lang="th-TH" smtClean="0"/>
              <a:t>20/05/65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DCBBE1-314B-45E7-A14D-E54A756E973C}" type="slidenum">
              <a:rPr lang="th-TH" smtClean="0"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gif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5229200"/>
            <a:ext cx="1175515" cy="12793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789040"/>
            <a:ext cx="3045718" cy="2175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1691358" y="188640"/>
            <a:ext cx="5749949" cy="864095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th-TH" sz="3200" b="1" dirty="0" smtClean="0">
                <a:solidFill>
                  <a:srgbClr val="0106BF"/>
                </a:solidFill>
                <a:latin typeface="TH Krub" pitchFamily="2" charset="-34"/>
                <a:cs typeface="TH Krub" pitchFamily="2" charset="-34"/>
              </a:rPr>
              <a:t>ศูนย์บริการคนพิการทั่วไป </a:t>
            </a:r>
            <a:r>
              <a:rPr lang="th-TH" sz="3200" b="1" dirty="0" err="1" smtClean="0">
                <a:solidFill>
                  <a:srgbClr val="0106BF"/>
                </a:solidFill>
                <a:latin typeface="TH Krub" pitchFamily="2" charset="-34"/>
                <a:cs typeface="TH Krub" pitchFamily="2" charset="-34"/>
              </a:rPr>
              <a:t>อบต</a:t>
            </a:r>
            <a:r>
              <a:rPr lang="th-TH" sz="3200" b="1" dirty="0" smtClean="0">
                <a:solidFill>
                  <a:srgbClr val="0106BF"/>
                </a:solidFill>
                <a:latin typeface="TH Krub" pitchFamily="2" charset="-34"/>
                <a:cs typeface="TH Krub" pitchFamily="2" charset="-34"/>
              </a:rPr>
              <a:t>.ท้องลำเจียก</a:t>
            </a:r>
            <a:endParaRPr lang="th-TH" sz="3200" b="1" dirty="0">
              <a:solidFill>
                <a:srgbClr val="0106BF"/>
              </a:solidFill>
              <a:latin typeface="TH Krub" pitchFamily="2" charset="-34"/>
              <a:cs typeface="TH Krub" pitchFamily="2" charset="-34"/>
            </a:endParaRPr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395536" y="1196752"/>
            <a:ext cx="8424936" cy="5040560"/>
          </a:xfrm>
        </p:spPr>
        <p:txBody>
          <a:bodyPr>
            <a:normAutofit fontScale="85000" lnSpcReduction="10000"/>
          </a:bodyPr>
          <a:lstStyle/>
          <a:p>
            <a:r>
              <a:rPr lang="th-TH" dirty="0" smtClean="0">
                <a:solidFill>
                  <a:srgbClr val="FF0000"/>
                </a:solidFill>
                <a:latin typeface="TH Krub" pitchFamily="2" charset="-34"/>
                <a:cs typeface="TH Krub" pitchFamily="2" charset="-34"/>
              </a:rPr>
              <a:t>ขอเชิญชวน</a:t>
            </a:r>
          </a:p>
          <a:p>
            <a:r>
              <a:rPr lang="th-TH" dirty="0" smtClean="0">
                <a:solidFill>
                  <a:srgbClr val="FF0000"/>
                </a:solidFill>
                <a:latin typeface="TH Krub" pitchFamily="2" charset="-34"/>
                <a:cs typeface="TH Krub" pitchFamily="2" charset="-34"/>
              </a:rPr>
              <a:t>หน่วยงานเอกชน  หน่วยงานราชการ  หรือหน่วยงานอื่น ๆ </a:t>
            </a:r>
          </a:p>
          <a:p>
            <a:r>
              <a:rPr lang="th-TH" dirty="0" smtClean="0">
                <a:solidFill>
                  <a:srgbClr val="FF0000"/>
                </a:solidFill>
                <a:latin typeface="TH Krub" pitchFamily="2" charset="-34"/>
                <a:cs typeface="TH Krub" pitchFamily="2" charset="-34"/>
              </a:rPr>
              <a:t>จัดทำสิ่งอำนวยความสะดวกขั้นพื้นฐานสำหรับคนพิการ</a:t>
            </a:r>
          </a:p>
          <a:p>
            <a:r>
              <a:rPr lang="th-TH" dirty="0" smtClean="0">
                <a:solidFill>
                  <a:srgbClr val="FF0000"/>
                </a:solidFill>
                <a:latin typeface="TH Krub" pitchFamily="2" charset="-34"/>
                <a:cs typeface="TH Krub" pitchFamily="2" charset="-34"/>
              </a:rPr>
              <a:t>หรือทุพพลภาพ  ในพื้นที่ของหน่วยงาน  ดังนี้</a:t>
            </a:r>
          </a:p>
          <a:p>
            <a:pPr algn="thaiDist"/>
            <a:r>
              <a:rPr lang="th-TH" dirty="0" smtClean="0">
                <a:solidFill>
                  <a:srgbClr val="FF0000"/>
                </a:solidFill>
                <a:latin typeface="TH Krub" pitchFamily="2" charset="-34"/>
                <a:cs typeface="TH Krub" pitchFamily="2" charset="-34"/>
              </a:rPr>
              <a:t> 			</a:t>
            </a:r>
            <a:r>
              <a:rPr lang="th-TH" dirty="0" smtClean="0">
                <a:solidFill>
                  <a:srgbClr val="0000CC"/>
                </a:solidFill>
                <a:latin typeface="TH Krub" pitchFamily="2" charset="-34"/>
                <a:cs typeface="TH Krub" pitchFamily="2" charset="-34"/>
              </a:rPr>
              <a:t>- </a:t>
            </a:r>
            <a:r>
              <a:rPr lang="th-TH" sz="2000" dirty="0" smtClean="0">
                <a:solidFill>
                  <a:srgbClr val="0000CC"/>
                </a:solidFill>
                <a:latin typeface="TH Krub" pitchFamily="2" charset="-34"/>
                <a:cs typeface="TH Krub" pitchFamily="2" charset="-34"/>
              </a:rPr>
              <a:t>มีทางเท้าหรือทางวิถีไม่ลื่นและกว้างพอสำหรับรถนั่งคนพิการ</a:t>
            </a:r>
          </a:p>
          <a:p>
            <a:pPr algn="thaiDist"/>
            <a:r>
              <a:rPr lang="th-TH" sz="2000" dirty="0">
                <a:solidFill>
                  <a:srgbClr val="0000CC"/>
                </a:solidFill>
                <a:latin typeface="TH Krub" pitchFamily="2" charset="-34"/>
                <a:cs typeface="TH Krub" pitchFamily="2" charset="-34"/>
              </a:rPr>
              <a:t>	</a:t>
            </a:r>
            <a:r>
              <a:rPr lang="th-TH" sz="2000" dirty="0" smtClean="0">
                <a:solidFill>
                  <a:srgbClr val="0000CC"/>
                </a:solidFill>
                <a:latin typeface="TH Krub" pitchFamily="2" charset="-34"/>
                <a:cs typeface="TH Krub" pitchFamily="2" charset="-34"/>
              </a:rPr>
              <a:t>		-  มีช่องทางบริการด่วนสำหรับคนพิการ</a:t>
            </a:r>
          </a:p>
          <a:p>
            <a:pPr algn="thaiDist"/>
            <a:r>
              <a:rPr lang="th-TH" sz="2000" dirty="0">
                <a:solidFill>
                  <a:srgbClr val="0000CC"/>
                </a:solidFill>
                <a:latin typeface="TH Krub" pitchFamily="2" charset="-34"/>
                <a:cs typeface="TH Krub" pitchFamily="2" charset="-34"/>
              </a:rPr>
              <a:t>	</a:t>
            </a:r>
            <a:r>
              <a:rPr lang="th-TH" sz="2000" dirty="0" smtClean="0">
                <a:solidFill>
                  <a:srgbClr val="0000CC"/>
                </a:solidFill>
                <a:latin typeface="TH Krub" pitchFamily="2" charset="-34"/>
                <a:cs typeface="TH Krub" pitchFamily="2" charset="-34"/>
              </a:rPr>
              <a:t>		-  มีเครื่องหมายสัญลักษณ์ต่าง ๆ ที่ชัดเจนทั้งภายใน</a:t>
            </a:r>
            <a:r>
              <a:rPr lang="th-TH" sz="2000" dirty="0" smtClean="0">
                <a:solidFill>
                  <a:srgbClr val="0000CC"/>
                </a:solidFill>
                <a:latin typeface="TH Krub" pitchFamily="2" charset="-34"/>
                <a:cs typeface="TH Krub" pitchFamily="2" charset="-34"/>
              </a:rPr>
              <a:t>และ                           </a:t>
            </a:r>
          </a:p>
          <a:p>
            <a:pPr algn="thaiDist"/>
            <a:r>
              <a:rPr lang="th-TH" sz="2000" dirty="0">
                <a:solidFill>
                  <a:srgbClr val="0000CC"/>
                </a:solidFill>
                <a:latin typeface="TH Krub" pitchFamily="2" charset="-34"/>
                <a:cs typeface="TH Krub" pitchFamily="2" charset="-34"/>
              </a:rPr>
              <a:t> </a:t>
            </a:r>
            <a:r>
              <a:rPr lang="th-TH" sz="2000" dirty="0" smtClean="0">
                <a:solidFill>
                  <a:srgbClr val="0000CC"/>
                </a:solidFill>
                <a:latin typeface="TH Krub" pitchFamily="2" charset="-34"/>
                <a:cs typeface="TH Krub" pitchFamily="2" charset="-34"/>
              </a:rPr>
              <a:t>                                            </a:t>
            </a:r>
            <a:r>
              <a:rPr lang="th-TH" sz="2000" dirty="0" smtClean="0">
                <a:solidFill>
                  <a:srgbClr val="0000CC"/>
                </a:solidFill>
                <a:latin typeface="TH Krub" pitchFamily="2" charset="-34"/>
                <a:cs typeface="TH Krub" pitchFamily="2" charset="-34"/>
              </a:rPr>
              <a:t>ภายนอก</a:t>
            </a:r>
            <a:r>
              <a:rPr lang="th-TH" sz="2000" dirty="0" smtClean="0">
                <a:solidFill>
                  <a:srgbClr val="0000CC"/>
                </a:solidFill>
                <a:latin typeface="TH Krub" pitchFamily="2" charset="-34"/>
                <a:cs typeface="TH Krub" pitchFamily="2" charset="-34"/>
              </a:rPr>
              <a:t>อาคาร</a:t>
            </a:r>
          </a:p>
          <a:p>
            <a:pPr algn="thaiDist"/>
            <a:r>
              <a:rPr lang="th-TH" sz="2000" dirty="0">
                <a:solidFill>
                  <a:srgbClr val="0000CC"/>
                </a:solidFill>
                <a:latin typeface="TH Krub" pitchFamily="2" charset="-34"/>
                <a:cs typeface="TH Krub" pitchFamily="2" charset="-34"/>
              </a:rPr>
              <a:t>	</a:t>
            </a:r>
            <a:r>
              <a:rPr lang="th-TH" sz="2000" dirty="0" smtClean="0">
                <a:solidFill>
                  <a:srgbClr val="0000CC"/>
                </a:solidFill>
                <a:latin typeface="TH Krub" pitchFamily="2" charset="-34"/>
                <a:cs typeface="TH Krub" pitchFamily="2" charset="-34"/>
              </a:rPr>
              <a:t>		-  มีทางลาด  ราวจับ และบันไดที่มีความปลอดภัยสำหรับผู้พิการ</a:t>
            </a:r>
          </a:p>
          <a:p>
            <a:pPr algn="thaiDist"/>
            <a:r>
              <a:rPr lang="th-TH" sz="2000" dirty="0">
                <a:solidFill>
                  <a:srgbClr val="0000CC"/>
                </a:solidFill>
                <a:latin typeface="TH Krub" pitchFamily="2" charset="-34"/>
                <a:cs typeface="TH Krub" pitchFamily="2" charset="-34"/>
              </a:rPr>
              <a:t>	</a:t>
            </a:r>
            <a:r>
              <a:rPr lang="th-TH" sz="2000" dirty="0" smtClean="0">
                <a:solidFill>
                  <a:srgbClr val="0000CC"/>
                </a:solidFill>
                <a:latin typeface="TH Krub" pitchFamily="2" charset="-34"/>
                <a:cs typeface="TH Krub" pitchFamily="2" charset="-34"/>
              </a:rPr>
              <a:t>		-  มีห้องน้ำสำหรับผู้พิการ</a:t>
            </a:r>
          </a:p>
          <a:p>
            <a:pPr algn="thaiDist"/>
            <a:r>
              <a:rPr lang="th-TH" sz="2000" dirty="0">
                <a:solidFill>
                  <a:srgbClr val="0000CC"/>
                </a:solidFill>
                <a:latin typeface="TH Krub" pitchFamily="2" charset="-34"/>
                <a:cs typeface="TH Krub" pitchFamily="2" charset="-34"/>
              </a:rPr>
              <a:t>	</a:t>
            </a:r>
            <a:r>
              <a:rPr lang="th-TH" sz="2000" dirty="0" smtClean="0">
                <a:solidFill>
                  <a:srgbClr val="0000CC"/>
                </a:solidFill>
                <a:latin typeface="TH Krub" pitchFamily="2" charset="-34"/>
                <a:cs typeface="TH Krub" pitchFamily="2" charset="-34"/>
              </a:rPr>
              <a:t>		-  มีที่จอดรถช่องพิเศษสำหรับคนพิการ</a:t>
            </a:r>
            <a:endParaRPr lang="th-TH" sz="2000" dirty="0">
              <a:solidFill>
                <a:srgbClr val="0000CC"/>
              </a:solidFill>
              <a:latin typeface="TH Krub" pitchFamily="2" charset="-34"/>
              <a:cs typeface="TH Krub" pitchFamily="2" charset="-34"/>
            </a:endParaRPr>
          </a:p>
        </p:txBody>
      </p:sp>
      <p:pic>
        <p:nvPicPr>
          <p:cNvPr id="6" name="รูปภาพ 5" descr="D:\โลโก้\logo.gif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9220"/>
            <a:ext cx="1254125" cy="1209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3" descr="ศูนย์บริการคนพิการ - สำนักงานพัฒนาสังคมและความมั่นคงของมนุษย์จังหวัดเลย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260648"/>
            <a:ext cx="1391285" cy="12268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80708872"/>
      </p:ext>
    </p:extLst>
  </p:cSld>
  <p:clrMapOvr>
    <a:masterClrMapping/>
  </p:clrMapOvr>
</p:sld>
</file>

<file path=ppt/theme/theme1.xml><?xml version="1.0" encoding="utf-8"?>
<a:theme xmlns:a="http://schemas.openxmlformats.org/drawingml/2006/main" name="ชุดรูปแบบของ Office">
  <a:themeElements>
    <a:clrScheme name="สำนักงา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สำนักงา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สำนักงา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262</TotalTime>
  <Words>38</Words>
  <Application>Microsoft Office PowerPoint</Application>
  <PresentationFormat>นำเสนอทางหน้าจอ (4:3)</PresentationFormat>
  <Paragraphs>13</Paragraphs>
  <Slides>1</Slides>
  <Notes>1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1</vt:i4>
      </vt:variant>
    </vt:vector>
  </HeadingPairs>
  <TitlesOfParts>
    <vt:vector size="2" baseType="lpstr">
      <vt:lpstr>ชุดรูปแบบของ Office</vt:lpstr>
      <vt:lpstr>ศูนย์บริการคนพิการทั่วไป อบต.ท้องลำเจียก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ศูนย์บริการคนพิการทั่วไป อบต.ท้องลำเจียก</dc:title>
  <dc:creator>Lenovo</dc:creator>
  <cp:lastModifiedBy>Windows User</cp:lastModifiedBy>
  <cp:revision>8</cp:revision>
  <dcterms:created xsi:type="dcterms:W3CDTF">2022-05-11T08:10:02Z</dcterms:created>
  <dcterms:modified xsi:type="dcterms:W3CDTF">2022-05-20T07:47:23Z</dcterms:modified>
</cp:coreProperties>
</file>